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70" r:id="rId5"/>
    <p:sldId id="271" r:id="rId6"/>
    <p:sldId id="268" r:id="rId7"/>
    <p:sldId id="272" r:id="rId8"/>
    <p:sldId id="273" r:id="rId9"/>
    <p:sldId id="260" r:id="rId10"/>
    <p:sldId id="259" r:id="rId11"/>
    <p:sldId id="261" r:id="rId12"/>
    <p:sldId id="258" r:id="rId13"/>
    <p:sldId id="263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4BD703-A31A-4439-B3F2-D198D3DAC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5729C90-227D-4919-995F-D198FF5D71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39A51E9-B30D-403A-BC75-A82E13763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D69728-D9B2-461F-AA16-94C0A7AA2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C1EFE9A-6C5D-4E24-9266-4A946C87D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0417D7B-CF1F-4B3C-8AED-70F4EEECDD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7" y="-129629"/>
            <a:ext cx="12644488" cy="711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845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029111-5F96-4580-813C-EF4F0766F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2FB4899-EB13-411C-8E0E-2CF8B9AE3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46F7BF-5E5B-4821-8424-9075506D5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49C8C84-D4DB-4F60-AA48-F928A9E98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F39903-E0A8-4C4A-95CD-9EF9ED321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7357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0BA0A2F-8F54-44AC-A7B8-CF519FFB58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DF8C32E-A563-4C5A-9585-BA7BC36706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F96FC4-4D63-4921-B081-CAD1FC803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88E571-994C-45FB-B9E2-5F7F8781E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E974600-6FF7-448D-AD02-8153E2CC2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3803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CF8540-B3BB-4276-A163-0B5BFBE62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icrosoft JhengHei Light" panose="020B0304030504040204" pitchFamily="34" charset="-120"/>
                <a:ea typeface="Microsoft JhengHei Light" panose="020B03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440FE17-183A-4C05-A202-6C3400475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Microsoft JhengHei Light" panose="020B0304030504040204" pitchFamily="34" charset="-120"/>
                <a:ea typeface="Microsoft JhengHei Light" panose="020B0304030504040204" pitchFamily="34" charset="-120"/>
              </a:defRPr>
            </a:lvl1pPr>
            <a:lvl2pPr>
              <a:defRPr>
                <a:latin typeface="Microsoft JhengHei Light" panose="020B0304030504040204" pitchFamily="34" charset="-120"/>
                <a:ea typeface="Microsoft JhengHei Light" panose="020B0304030504040204" pitchFamily="34" charset="-120"/>
              </a:defRPr>
            </a:lvl2pPr>
            <a:lvl3pPr>
              <a:defRPr>
                <a:latin typeface="Microsoft JhengHei Light" panose="020B0304030504040204" pitchFamily="34" charset="-120"/>
                <a:ea typeface="Microsoft JhengHei Light" panose="020B0304030504040204" pitchFamily="34" charset="-120"/>
              </a:defRPr>
            </a:lvl3pPr>
            <a:lvl4pPr>
              <a:defRPr>
                <a:latin typeface="Microsoft JhengHei Light" panose="020B0304030504040204" pitchFamily="34" charset="-120"/>
                <a:ea typeface="Microsoft JhengHei Light" panose="020B0304030504040204" pitchFamily="34" charset="-120"/>
              </a:defRPr>
            </a:lvl4pPr>
            <a:lvl5pPr>
              <a:defRPr>
                <a:latin typeface="Microsoft JhengHei Light" panose="020B0304030504040204" pitchFamily="34" charset="-120"/>
                <a:ea typeface="Microsoft JhengHei Light" panose="020B03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DF8B975-1C82-4C9C-9418-FD9FF3304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icrosoft JhengHei Light" panose="020B0304030504040204" pitchFamily="34" charset="-120"/>
                <a:ea typeface="Microsoft JhengHei Light" panose="020B0304030504040204" pitchFamily="34" charset="-120"/>
              </a:defRPr>
            </a:lvl1pPr>
          </a:lstStyle>
          <a:p>
            <a:fld id="{DF29C341-FB96-4961-B299-CFED44D07D39}" type="datetimeFigureOut">
              <a:rPr lang="zh-TW" altLang="en-US" smtClean="0"/>
              <a:pPr/>
              <a:t>2020/1/8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DD6A0B-0E3D-4BF1-819A-81ABA9A70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Microsoft JhengHei Light" panose="020B0304030504040204" pitchFamily="34" charset="-120"/>
                <a:ea typeface="Microsoft JhengHei Light" panose="020B03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8495274-BF15-4743-8026-B873C63E3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icrosoft JhengHei Light" panose="020B0304030504040204" pitchFamily="34" charset="-120"/>
                <a:ea typeface="Microsoft JhengHei Light" panose="020B0304030504040204" pitchFamily="34" charset="-120"/>
              </a:defRPr>
            </a:lvl1pPr>
          </a:lstStyle>
          <a:p>
            <a:fld id="{D1547995-90BF-4F67-B27B-31640605BA69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0D0454C9-E6E6-4FD5-AA89-30F7F9A755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81"/>
            <a:ext cx="12192000" cy="686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200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8C982F-D82B-467A-847F-9FAF449D5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78E2D53-0133-450E-A456-19AD16D90D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21F211-63EC-42A6-8E1D-E4FA53343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9FAC697-9D47-4E0D-9E39-D3A3F5907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2B4663E-6820-4E2D-9C2D-F276301E4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8861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AD04BA-6465-471E-AD23-B365A7DB4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46460-DA75-41D0-AC2F-3749870D1E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97532BD-FE29-42F7-8AD9-4FA83CA72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44652D1-4D82-4EA0-9681-0DACCA66A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40C9F82-7232-4BC9-83B4-0FB43616C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02E1466-2D46-46A2-A904-9E98743A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9230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7B4129-418B-454D-BBAB-D76C8D82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841EED8-B8A8-4912-A6EE-B8B31A233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BD09254-D98E-4D8D-B3F9-40AAD7E3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74ED875-B667-4002-B554-D453B900EC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A6647CB-7949-4396-9AD4-993D3BA1A7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0F8B8BA-F4C8-46C9-9C75-E18D48D8F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9DA9833-3D6B-4F28-8BF2-4E2D1E9EA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90D94E7-C520-4A18-BD52-C0FC2B2AC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2090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D62E9E-6117-46E7-BB63-AC872758F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8794242-5653-4087-9B85-4E6DD20B9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2948D28-AE3A-40D3-AFA2-0CB19F716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7A63A76-B796-4740-8B50-67FB57CE6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0491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52C2681-7011-4086-9ACB-89F1839AF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8206018-B396-4AB6-B4B1-BEE4BE787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668CA8E-5601-46E6-B926-4023A787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5672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FB5DA0-94DF-4331-BD4A-6C74ABFFE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554614-900E-4BC2-8A16-BDC708D86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0AD6231-0AC8-476D-8A92-E9ADE121E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DB33A5-54E6-42DD-96CB-E75C71A34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3D9C9C9-C787-41E5-936D-32CA99EE5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5DAB3BA-1D88-4B51-BA1B-6CE58C3C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9428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D81430-F094-4495-8FEE-11A01CBD1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82B418B-F8D8-4176-BAA8-7840469AD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CF5883C-033D-49E5-8F8E-5361F3054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263498D-87EA-4209-87D1-C5424A475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077C171-8E92-4208-94B3-FF9614FE2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F7B3976-2F8D-4A0D-95DB-2C1FDF180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934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C0D5E38-C5AC-4154-A9D9-AF28DC38D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9E10438-C76B-410D-9BCB-5428B2C2D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CC422B2-01F7-4B2F-8FD6-8FCE7373EB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9C341-FB96-4961-B299-CFED44D07D39}" type="datetimeFigureOut">
              <a:rPr lang="zh-TW" altLang="en-US" smtClean="0"/>
              <a:t>2020/1/8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21CD67-6847-4477-95D5-DEEC7EAAD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DE8F7DD-1EAB-4CDF-8B56-9B5122A1C7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47995-90BF-4F67-B27B-31640605BA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2668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C2D0A0-34A4-4CDF-92C3-7ECA7D1F24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344" y="1214438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sz="48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Vending Machine</a:t>
            </a:r>
            <a:br>
              <a:rPr lang="en-US" altLang="zh-TW" sz="48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zh-TW" altLang="en-US" sz="48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之信不信我拆你屋頂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C32391B-7EE0-4FB0-8C98-435EA9980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511" y="3913125"/>
            <a:ext cx="9144000" cy="1655762"/>
          </a:xfrm>
        </p:spPr>
        <p:txBody>
          <a:bodyPr/>
          <a:lstStyle/>
          <a:p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組別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: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第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14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組</a:t>
            </a:r>
            <a:endParaRPr lang="en-US" altLang="zh-TW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組員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: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107062107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王領崧</a:t>
            </a:r>
            <a:endParaRPr lang="en-US" altLang="zh-TW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107062132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鍾皓崴</a:t>
            </a:r>
          </a:p>
        </p:txBody>
      </p:sp>
    </p:spTree>
    <p:extLst>
      <p:ext uri="{BB962C8B-B14F-4D97-AF65-F5344CB8AC3E}">
        <p14:creationId xmlns:p14="http://schemas.microsoft.com/office/powerpoint/2010/main" val="755467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743583-F29C-415F-944B-0E42CA3D5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實際操作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ABEE14-1CE7-4068-943D-0C9E55F1C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購買可樂</a:t>
            </a:r>
            <a:endParaRPr lang="en-US" altLang="zh-TW" dirty="0"/>
          </a:p>
          <a:p>
            <a:r>
              <a:rPr lang="zh-TW" altLang="en-US" dirty="0"/>
              <a:t>購買雪碧</a:t>
            </a:r>
            <a:endParaRPr lang="en-US" altLang="zh-TW" dirty="0"/>
          </a:p>
          <a:p>
            <a:r>
              <a:rPr lang="zh-TW" altLang="en-US" dirty="0"/>
              <a:t>購買啤酒芬達</a:t>
            </a:r>
            <a:r>
              <a:rPr lang="en-US" altLang="zh-TW" dirty="0"/>
              <a:t>(</a:t>
            </a:r>
            <a:r>
              <a:rPr lang="zh-TW" altLang="en-US" dirty="0"/>
              <a:t>足夠錢超時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7857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E074E6-97C8-4E64-A7C9-B64361A89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實作完整度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093825-C2A3-4F91-821C-FCDFDFAC2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/>
              <a:t>VGA </a:t>
            </a:r>
            <a:r>
              <a:rPr lang="zh-TW" altLang="en-US" dirty="0"/>
              <a:t>選單資訊</a:t>
            </a:r>
            <a:endParaRPr lang="en-US" altLang="zh-TW" dirty="0"/>
          </a:p>
          <a:p>
            <a:r>
              <a:rPr lang="en-US" altLang="zh-TW" dirty="0"/>
              <a:t>Audio </a:t>
            </a:r>
            <a:r>
              <a:rPr lang="zh-TW" altLang="en-US" dirty="0"/>
              <a:t>背景音效、購買成功音效</a:t>
            </a:r>
            <a:endParaRPr lang="en-US" altLang="zh-TW" dirty="0"/>
          </a:p>
          <a:p>
            <a:r>
              <a:rPr lang="en-US" altLang="zh-TW" dirty="0"/>
              <a:t>LED </a:t>
            </a:r>
            <a:r>
              <a:rPr lang="zh-TW" altLang="en-US" dirty="0"/>
              <a:t>購買成功特效</a:t>
            </a:r>
            <a:endParaRPr lang="en-US" altLang="zh-TW" dirty="0"/>
          </a:p>
          <a:p>
            <a:r>
              <a:rPr lang="en-US" altLang="zh-TW" dirty="0"/>
              <a:t>Switch (Mute)</a:t>
            </a:r>
          </a:p>
          <a:p>
            <a:r>
              <a:rPr lang="en-US" altLang="zh-TW" dirty="0"/>
              <a:t>Button </a:t>
            </a:r>
            <a:r>
              <a:rPr lang="zh-TW" altLang="en-US" dirty="0"/>
              <a:t>左右移動鍵 選擇鍵 確認鍵</a:t>
            </a:r>
            <a:endParaRPr lang="en-US" altLang="zh-TW" dirty="0"/>
          </a:p>
          <a:p>
            <a:r>
              <a:rPr lang="en-US" altLang="zh-TW" dirty="0"/>
              <a:t>7-segment(</a:t>
            </a:r>
            <a:r>
              <a:rPr lang="zh-TW" altLang="en-US" dirty="0"/>
              <a:t>已投入金額、倒數計時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步徑馬達</a:t>
            </a:r>
            <a:r>
              <a:rPr lang="en-US" altLang="zh-TW" dirty="0"/>
              <a:t>(</a:t>
            </a:r>
            <a:r>
              <a:rPr lang="zh-TW" altLang="en-US" dirty="0"/>
              <a:t>傳輸帶</a:t>
            </a:r>
            <a:r>
              <a:rPr lang="en-US" altLang="zh-TW" dirty="0"/>
              <a:t>)</a:t>
            </a:r>
            <a:r>
              <a:rPr lang="zh-TW" altLang="en-US" dirty="0"/>
              <a:t>、伺服馬達</a:t>
            </a:r>
            <a:r>
              <a:rPr lang="en-US" altLang="zh-TW" dirty="0"/>
              <a:t>(</a:t>
            </a:r>
            <a:r>
              <a:rPr lang="zh-TW" altLang="en-US" dirty="0"/>
              <a:t>閘門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投幣機</a:t>
            </a:r>
            <a:r>
              <a:rPr lang="en-US" altLang="zh-TW" dirty="0"/>
              <a:t>(</a:t>
            </a:r>
            <a:r>
              <a:rPr lang="zh-TW" altLang="en-US" dirty="0"/>
              <a:t>觸動開關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組裝、與</a:t>
            </a:r>
            <a:r>
              <a:rPr lang="en-US" altLang="zh-TW" dirty="0"/>
              <a:t>FPGA</a:t>
            </a:r>
            <a:r>
              <a:rPr lang="zh-TW" altLang="en-US" dirty="0"/>
              <a:t>整合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E4F6998-C119-4F4E-9C53-DE2EBBE0C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0166" y="4896499"/>
            <a:ext cx="5249454" cy="1796670"/>
          </a:xfrm>
          <a:prstGeom prst="rect">
            <a:avLst/>
          </a:prstGeom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976E3E6C-6678-4818-A8D5-DB0CCDAB56B7}"/>
              </a:ext>
            </a:extLst>
          </p:cNvPr>
          <p:cNvCxnSpPr/>
          <p:nvPr/>
        </p:nvCxnSpPr>
        <p:spPr>
          <a:xfrm>
            <a:off x="7767687" y="5542961"/>
            <a:ext cx="67872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B405CAA4-1FDD-4DA4-A1A2-48B3D82322B2}"/>
              </a:ext>
            </a:extLst>
          </p:cNvPr>
          <p:cNvCxnSpPr/>
          <p:nvPr/>
        </p:nvCxnSpPr>
        <p:spPr>
          <a:xfrm>
            <a:off x="10067828" y="5533534"/>
            <a:ext cx="67872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C71A802-57B9-4641-9BC1-4E19A4EC811C}"/>
              </a:ext>
            </a:extLst>
          </p:cNvPr>
          <p:cNvCxnSpPr>
            <a:cxnSpLocks/>
          </p:cNvCxnSpPr>
          <p:nvPr/>
        </p:nvCxnSpPr>
        <p:spPr>
          <a:xfrm>
            <a:off x="7767686" y="5775980"/>
            <a:ext cx="47134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390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F0C12B-4461-40BE-9CF7-DEB4647C8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分工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B57479-BED4-454B-8761-6BB380B52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王領崧</a:t>
            </a:r>
            <a:r>
              <a:rPr lang="en-US" altLang="zh-TW" dirty="0"/>
              <a:t>:</a:t>
            </a:r>
            <a:r>
              <a:rPr lang="zh-TW" altLang="en-US" dirty="0"/>
              <a:t>投幣機、整合、</a:t>
            </a:r>
            <a:r>
              <a:rPr lang="en-US" altLang="zh-TW" dirty="0"/>
              <a:t>VGA</a:t>
            </a:r>
            <a:r>
              <a:rPr lang="zh-TW" altLang="en-US" dirty="0"/>
              <a:t>、</a:t>
            </a:r>
            <a:r>
              <a:rPr lang="en-US" altLang="zh-TW" dirty="0"/>
              <a:t>FPGA</a:t>
            </a:r>
          </a:p>
          <a:p>
            <a:r>
              <a:rPr lang="zh-TW" altLang="en-US" dirty="0"/>
              <a:t>鍾皓崴</a:t>
            </a:r>
            <a:r>
              <a:rPr lang="en-US" altLang="zh-TW" dirty="0"/>
              <a:t>:</a:t>
            </a:r>
            <a:r>
              <a:rPr lang="zh-TW" altLang="en-US" dirty="0"/>
              <a:t>音樂、投幣機、硬體設備製作、馬達</a:t>
            </a:r>
          </a:p>
        </p:txBody>
      </p:sp>
    </p:spTree>
    <p:extLst>
      <p:ext uri="{BB962C8B-B14F-4D97-AF65-F5344CB8AC3E}">
        <p14:creationId xmlns:p14="http://schemas.microsoft.com/office/powerpoint/2010/main" val="2450257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2195BB-697E-47B8-B3D6-37BF2805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41B3DD5-C6A9-410F-8251-AB563EE08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039" y="2083939"/>
            <a:ext cx="4650556" cy="3382222"/>
          </a:xfrm>
        </p:spPr>
      </p:pic>
    </p:spTree>
    <p:extLst>
      <p:ext uri="{BB962C8B-B14F-4D97-AF65-F5344CB8AC3E}">
        <p14:creationId xmlns:p14="http://schemas.microsoft.com/office/powerpoint/2010/main" val="681265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F9FFF7-72CB-4DE8-8690-FB452FE9B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5400" dirty="0"/>
              <a:t>Outline</a:t>
            </a:r>
            <a:endParaRPr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A468C3-C0C6-4D29-9572-2578C8E54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  <a:endParaRPr lang="en-US" altLang="zh-TW" dirty="0"/>
          </a:p>
          <a:p>
            <a:r>
              <a:rPr lang="en-US" altLang="zh-TW" dirty="0"/>
              <a:t>Top</a:t>
            </a:r>
            <a:r>
              <a:rPr lang="zh-TW" altLang="en-US" dirty="0"/>
              <a:t> </a:t>
            </a:r>
            <a:r>
              <a:rPr lang="en-US" altLang="zh-TW" dirty="0"/>
              <a:t>Module</a:t>
            </a:r>
          </a:p>
          <a:p>
            <a:r>
              <a:rPr lang="en-US" altLang="zh-TW" dirty="0"/>
              <a:t>Introduction</a:t>
            </a:r>
          </a:p>
          <a:p>
            <a:r>
              <a:rPr lang="en-US" altLang="zh-TW" dirty="0"/>
              <a:t>State Transition</a:t>
            </a:r>
          </a:p>
          <a:p>
            <a:r>
              <a:rPr lang="zh-TW" altLang="en-US"/>
              <a:t>實際操作</a:t>
            </a:r>
            <a:endParaRPr lang="en-US" altLang="zh-TW" dirty="0"/>
          </a:p>
          <a:p>
            <a:r>
              <a:rPr lang="zh-TW" altLang="en-US" dirty="0"/>
              <a:t>實作完整度</a:t>
            </a:r>
            <a:endParaRPr lang="en-US" altLang="zh-TW" dirty="0"/>
          </a:p>
          <a:p>
            <a:r>
              <a:rPr lang="zh-TW" altLang="en-US" dirty="0"/>
              <a:t>分工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83525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752A98-CD79-4F03-ABF1-77485BC79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7E04DC-4479-4DD7-949B-16D689184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zh-TW" altLang="en-US" dirty="0"/>
              <a:t>王同學考完</a:t>
            </a:r>
            <a:r>
              <a:rPr lang="en-US" altLang="zh-TW" dirty="0"/>
              <a:t>final</a:t>
            </a:r>
            <a:r>
              <a:rPr lang="zh-TW" altLang="en-US" dirty="0"/>
              <a:t>以後，覺得口有點渴，就想去樓下販賣機買個飲料，可是發現走路很累，所以就決定利用</a:t>
            </a:r>
            <a:r>
              <a:rPr lang="en-US" altLang="zh-TW" dirty="0"/>
              <a:t>Final project</a:t>
            </a:r>
            <a:r>
              <a:rPr lang="zh-TW" altLang="en-US" dirty="0"/>
              <a:t>手做一個</a:t>
            </a:r>
            <a:r>
              <a:rPr lang="en-US" altLang="zh-TW" dirty="0"/>
              <a:t>vending</a:t>
            </a:r>
            <a:r>
              <a:rPr lang="zh-TW" altLang="en-US" dirty="0"/>
              <a:t> </a:t>
            </a:r>
            <a:r>
              <a:rPr lang="en-US" altLang="zh-TW" dirty="0"/>
              <a:t>machine</a:t>
            </a:r>
            <a:r>
              <a:rPr lang="zh-TW" altLang="en-US" dirty="0"/>
              <a:t>放在房間內，搭配</a:t>
            </a:r>
            <a:r>
              <a:rPr lang="en-US" altLang="zh-TW" dirty="0"/>
              <a:t>VGA</a:t>
            </a:r>
            <a:r>
              <a:rPr lang="zh-TW" altLang="en-US" dirty="0"/>
              <a:t>與音樂，不僅能解渴，又能賺同學的錢，讚！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93735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5D34F4-1E20-4A41-98CC-B7137AEF1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Top module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18AE13-CA7F-46CC-B9AA-DA3B9D6F4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836AA2B-4E84-4ECA-964D-5B46D27D4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109" y="1984340"/>
            <a:ext cx="10987782" cy="386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66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33C28E-E297-43AE-BEC0-3E10BDFFC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Introduction-</a:t>
            </a:r>
            <a:r>
              <a:rPr lang="zh-TW" altLang="en-US" dirty="0"/>
              <a:t>販賣機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C044082-6F36-4495-A6AA-263292CDC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外殼本體是以珍珠板構成，滑軌機構是用</a:t>
            </a:r>
            <a:r>
              <a:rPr lang="en-US" altLang="zh-TW" dirty="0"/>
              <a:t>3D</a:t>
            </a:r>
            <a:r>
              <a:rPr lang="zh-TW" altLang="en-US" dirty="0"/>
              <a:t>列印機的光軸步進馬達以及同步帶實現飲料運輸的機構。</a:t>
            </a:r>
            <a:endParaRPr lang="en-US" altLang="zh-TW" dirty="0"/>
          </a:p>
          <a:p>
            <a:r>
              <a:rPr lang="zh-TW" altLang="en-US" dirty="0"/>
              <a:t>飲料槽的閘門是以小型伺服馬達控制。</a:t>
            </a:r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BC76304-71C3-4FC3-B7A8-77CCACD21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153" y="3293457"/>
            <a:ext cx="4592684" cy="344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032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A78B7B-F2C8-4F30-A463-A1AB80165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Introduction-</a:t>
            </a:r>
            <a:r>
              <a:rPr lang="zh-TW" altLang="en-US" dirty="0"/>
              <a:t>投幣機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926630-A0CE-43D1-A3AD-2A1DE6651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本體是珍珠板構成，並用觸動開關感應是否有投入硬幣，判斷</a:t>
            </a:r>
            <a:r>
              <a:rPr lang="en-US" altLang="zh-TW" dirty="0"/>
              <a:t>10</a:t>
            </a:r>
            <a:r>
              <a:rPr lang="zh-TW" altLang="en-US" dirty="0"/>
              <a:t>塊、</a:t>
            </a:r>
            <a:r>
              <a:rPr lang="en-US" altLang="zh-TW" dirty="0"/>
              <a:t>50</a:t>
            </a:r>
            <a:r>
              <a:rPr lang="zh-TW" altLang="en-US" dirty="0"/>
              <a:t>塊機構會以口頭解釋說明。</a:t>
            </a:r>
          </a:p>
          <a:p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208A219-50BD-40FA-B77F-59FBD38FB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791" y="2818614"/>
            <a:ext cx="2920288" cy="389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488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A3FC50-2604-4F2D-82AD-D8C28A9D3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Introduction-VGA</a:t>
            </a:r>
            <a:r>
              <a:rPr lang="zh-TW" altLang="en-US" dirty="0"/>
              <a:t>選單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A284CB-8DA9-48DA-89DE-66BB6DCEA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VGA</a:t>
            </a:r>
            <a:r>
              <a:rPr lang="zh-TW" altLang="en-US" dirty="0"/>
              <a:t>選單會顯示三種飲料</a:t>
            </a:r>
            <a:r>
              <a:rPr lang="en-US" altLang="zh-TW" dirty="0"/>
              <a:t>(</a:t>
            </a:r>
            <a:r>
              <a:rPr lang="zh-TW" altLang="en-US" dirty="0"/>
              <a:t>可樂、啤酒芬達、雪碧</a:t>
            </a:r>
            <a:r>
              <a:rPr lang="en-US" altLang="zh-TW" dirty="0"/>
              <a:t>)</a:t>
            </a:r>
            <a:r>
              <a:rPr lang="zh-TW" altLang="en-US" dirty="0"/>
              <a:t>，利用</a:t>
            </a:r>
            <a:r>
              <a:rPr lang="en-US" altLang="zh-TW" dirty="0"/>
              <a:t>FPGA</a:t>
            </a:r>
            <a:r>
              <a:rPr lang="zh-TW" altLang="en-US" dirty="0"/>
              <a:t>按鈕來往左往右、進行選擇。</a:t>
            </a:r>
            <a:endParaRPr lang="en-US" altLang="zh-TW" dirty="0"/>
          </a:p>
          <a:p>
            <a:r>
              <a:rPr lang="zh-TW" altLang="en-US" dirty="0"/>
              <a:t>選擇飲料、投入金額、飲料運送三種狀態下，會有不同的螢幕效果。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A22406D-F999-4810-B088-D30DBED805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89"/>
          <a:stretch/>
        </p:blipFill>
        <p:spPr>
          <a:xfrm>
            <a:off x="8185826" y="4222451"/>
            <a:ext cx="3179976" cy="222067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58CE921-0316-4627-A9D5-614EE85FE1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51"/>
          <a:stretch/>
        </p:blipFill>
        <p:spPr>
          <a:xfrm>
            <a:off x="4471848" y="4272199"/>
            <a:ext cx="3216670" cy="222067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6693C9E-468D-4E95-80A2-CE32FA7FE0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24"/>
          <a:stretch/>
        </p:blipFill>
        <p:spPr>
          <a:xfrm>
            <a:off x="707010" y="4222451"/>
            <a:ext cx="3267530" cy="232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608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FC37E9-78CA-41B7-80BE-1547B18EC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Introduction-FPGA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6EFEED-ABA0-4B73-B04B-CFD2E0374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所有程式的集大成體。</a:t>
            </a:r>
            <a:endParaRPr lang="en-US" altLang="zh-TW" dirty="0"/>
          </a:p>
          <a:p>
            <a:r>
              <a:rPr lang="en-US" altLang="zh-TW" dirty="0"/>
              <a:t>LED</a:t>
            </a:r>
            <a:r>
              <a:rPr lang="zh-TW" altLang="en-US" dirty="0"/>
              <a:t>燈會在運送飲料時發光。</a:t>
            </a:r>
            <a:endParaRPr lang="en-US" altLang="zh-TW" dirty="0"/>
          </a:p>
          <a:p>
            <a:r>
              <a:rPr lang="en-US" altLang="zh-TW" dirty="0"/>
              <a:t>Switch</a:t>
            </a:r>
            <a:r>
              <a:rPr lang="zh-TW" altLang="en-US" dirty="0"/>
              <a:t>開關為靜音功能。</a:t>
            </a:r>
            <a:endParaRPr lang="en-US" altLang="zh-TW" dirty="0"/>
          </a:p>
          <a:p>
            <a:r>
              <a:rPr lang="zh-TW" altLang="en-US" dirty="0"/>
              <a:t>按鈕有左右移動、選擇、確認、</a:t>
            </a:r>
            <a:r>
              <a:rPr lang="en-US" altLang="zh-TW" dirty="0" err="1"/>
              <a:t>rst</a:t>
            </a:r>
            <a:r>
              <a:rPr lang="zh-TW" altLang="en-US" dirty="0"/>
              <a:t>功能</a:t>
            </a:r>
            <a:endParaRPr lang="en-US" altLang="zh-TW" dirty="0"/>
          </a:p>
          <a:p>
            <a:r>
              <a:rPr lang="en-US" altLang="zh-TW" dirty="0"/>
              <a:t>7-segment</a:t>
            </a:r>
            <a:r>
              <a:rPr lang="zh-TW" altLang="en-US" dirty="0"/>
              <a:t>為投入金額和倒數計時，</a:t>
            </a:r>
            <a:r>
              <a:rPr lang="en-US" altLang="zh-TW" dirty="0"/>
              <a:t>default</a:t>
            </a:r>
            <a:r>
              <a:rPr lang="zh-TW" altLang="en-US" dirty="0"/>
              <a:t>狀態會是</a:t>
            </a:r>
            <a:r>
              <a:rPr lang="en-US" altLang="zh-TW" dirty="0"/>
              <a:t>----</a:t>
            </a:r>
            <a:r>
              <a:rPr lang="zh-TW" altLang="en-US" dirty="0"/>
              <a:t>。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29174EE-3217-465E-AC72-CADED4EA9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895" y="1204279"/>
            <a:ext cx="4122656" cy="231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73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C887F9-9610-4F45-8395-A69B02E53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State Transition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C2B602-A15C-47D0-A151-CB8B5B4D9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41AB146-EE3D-433B-8F98-63D3E1CCD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435" y="2139150"/>
            <a:ext cx="9977130" cy="290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711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375</Words>
  <Application>Microsoft Office PowerPoint</Application>
  <PresentationFormat>寬螢幕</PresentationFormat>
  <Paragraphs>48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Microsoft JhengHei Light</vt:lpstr>
      <vt:lpstr>新細明體</vt:lpstr>
      <vt:lpstr>Arial</vt:lpstr>
      <vt:lpstr>Calibri</vt:lpstr>
      <vt:lpstr>Calibri Light</vt:lpstr>
      <vt:lpstr>Office 佈景主題</vt:lpstr>
      <vt:lpstr>Vending Machine 之信不信我拆你屋頂</vt:lpstr>
      <vt:lpstr>Outline</vt:lpstr>
      <vt:lpstr>動機</vt:lpstr>
      <vt:lpstr>Top module</vt:lpstr>
      <vt:lpstr>Introduction-販賣機</vt:lpstr>
      <vt:lpstr>Introduction-投幣機</vt:lpstr>
      <vt:lpstr>Introduction-VGA選單</vt:lpstr>
      <vt:lpstr>Introduction-FPGA</vt:lpstr>
      <vt:lpstr>State Transition</vt:lpstr>
      <vt:lpstr>實際操作</vt:lpstr>
      <vt:lpstr>實作完整度</vt:lpstr>
      <vt:lpstr>分工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Vending Machine 之信不信我拆你屋頂</dc:title>
  <dc:creator>領崧 王</dc:creator>
  <cp:lastModifiedBy>領崧 王</cp:lastModifiedBy>
  <cp:revision>38</cp:revision>
  <dcterms:created xsi:type="dcterms:W3CDTF">2020-01-08T07:50:19Z</dcterms:created>
  <dcterms:modified xsi:type="dcterms:W3CDTF">2020-01-09T03:26:59Z</dcterms:modified>
</cp:coreProperties>
</file>

<file path=docProps/thumbnail.jpeg>
</file>